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oboto"/>
      <p:regular r:id="rId12"/>
      <p:bold r:id="rId13"/>
      <p:italic r:id="rId14"/>
      <p:boldItalic r:id="rId15"/>
    </p:embeddedFont>
    <p:embeddedFont>
      <p:font typeface="Roboto Medium"/>
      <p:regular r:id="rId16"/>
      <p:bold r:id="rId17"/>
      <p:italic r:id="rId18"/>
      <p:boldItalic r:id="rId19"/>
    </p:embeddedFont>
    <p:embeddedFont>
      <p:font typeface="Roboto Light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regular.fntdata"/><Relationship Id="rId11" Type="http://schemas.openxmlformats.org/officeDocument/2006/relationships/slide" Target="slides/slide6.xml"/><Relationship Id="rId22" Type="http://schemas.openxmlformats.org/officeDocument/2006/relationships/font" Target="fonts/RobotoLight-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bold.fntdata"/><Relationship Id="rId13" Type="http://schemas.openxmlformats.org/officeDocument/2006/relationships/font" Target="fonts/Roboto-bold.fntdata"/><Relationship Id="rId12" Type="http://schemas.openxmlformats.org/officeDocument/2006/relationships/font" Target="fonts/Roboto-regular.fntdata"/><Relationship Id="rId23" Type="http://schemas.openxmlformats.org/officeDocument/2006/relationships/font" Target="fonts/RobotoLigh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boldItalic.fntdata"/><Relationship Id="rId14" Type="http://schemas.openxmlformats.org/officeDocument/2006/relationships/font" Target="fonts/Roboto-italic.fntdata"/><Relationship Id="rId17" Type="http://schemas.openxmlformats.org/officeDocument/2006/relationships/font" Target="fonts/RobotoMedium-bold.fntdata"/><Relationship Id="rId16" Type="http://schemas.openxmlformats.org/officeDocument/2006/relationships/font" Target="fonts/RobotoMedium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ae2c426f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ae2c426f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a79797c4d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a79797c4d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aae2c426f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aae2c426f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Filtros em Imagens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Prática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Atividade Prática: Detecção de Bordas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Objetivo: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Aplicar técnicas de convolução e correlação para realizar a detecção de bordas em uma imagem.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Tarefa: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Escolha ou capture uma imagem real que contenha bordas significativas. Pode ser uma imagem de paisagem, objetos ou qualquer cena que tenha transições claras entre regiões.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Implementação: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Utilize a biblioteca OpenCV em Python para implementar um filtro de detecção de bordas, como o operador de Sobel. Você pode optar por implementar manualmente a convolução ou usar as funções disponíveis no OpenCV.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Visualização: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Exiba a imagem original, a imagem após a aplicação do filtro de detecção de bordas e a imagem resultante da convolução ou correlação. Certifique-se de ajustar os parâmetros conforme necessário para obter o melhor resultado de detecção de bordas.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Discussão: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Analise os resultados obtidos. Identifique as regiões na imagem onde as bordas foram detectadas com sucesso.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Desafio (Opcional):</a:t>
            </a:r>
            <a:endParaRPr/>
          </a:p>
          <a:p>
            <a:pPr indent="-29146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➢"/>
            </a:pPr>
            <a:r>
              <a:rPr lang="pt-BR"/>
              <a:t>Experimente implementar outros filtros de detecção de bordas, como o operador de Laplace ou o operador de Canny. Compare os resultados obtidos com diferentes filtros e discuta as vantagens e desvantagens de cada abordagem.</a:t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Exercício para casa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209900" cy="36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Questão 1: Filtragem para Remoção de Ruído em Imagens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Elabore um programa em Python utilizando a biblioteca OpenCV para realizar a filtragem de uma imagem com o objetivo de remover ruídos. Utilize um filtro gaussiano para suavizar a imagem e um filtro de mediana para remover ruídos mais pontuais. Mostre a imagem original, a imagem suavizada com o filtro gaussiano e a imagem após a aplicação do filtro de mediana. Experimente com diferentes parâmetros dos filtros para observar os efeitos na remoção de ruídos.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Questão 2: Detecção de Bordas com Filtros Lineares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Crie um programa em Python utilizando a biblioteca OpenCV para realizar a detecção de bordas em uma imagem. Utilize um filtro de convolução para realçar as bordas na imagem. Exiba a imagem original e a imagem após a aplicação do filtro de detecção de bordas. Experimente com diferentes tipos de filtros (por exemplo, filtro de Sobel ou filtro de Laplace) e ajuste os parâmetros para destacar diferentes características de bordas na imagem. Compartilhe os resultados e discuta sobre a escolha do filtro para diferentes contextos de detecção de bordas.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Material</a:t>
            </a:r>
            <a:endParaRPr/>
          </a:p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https://colab.research.google.com/drive/1ho0Zs0uzsu3TtJnV7AVSnvygkUamAzVc?usp=sharing</a:t>
            </a:r>
            <a:endParaRPr/>
          </a:p>
        </p:txBody>
      </p:sp>
      <p:sp>
        <p:nvSpPr>
          <p:cNvPr id="66" name="Google Shape;66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